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90" r:id="rId2"/>
    <p:sldId id="391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3D8E"/>
    <a:srgbClr val="FF0C00"/>
    <a:srgbClr val="FFA400"/>
    <a:srgbClr val="F5CC01"/>
    <a:srgbClr val="DEDEDE"/>
    <a:srgbClr val="24E909"/>
    <a:srgbClr val="0100FE"/>
    <a:srgbClr val="ED171F"/>
    <a:srgbClr val="F5CC18"/>
    <a:srgbClr val="FFC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6362" autoAdjust="0"/>
  </p:normalViewPr>
  <p:slideViewPr>
    <p:cSldViewPr snapToGrid="0">
      <p:cViewPr varScale="1">
        <p:scale>
          <a:sx n="72" d="100"/>
          <a:sy n="72" d="100"/>
        </p:scale>
        <p:origin x="720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AC01B-B5A6-479F-B2CC-B2AF5F130F75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3AD97-2E95-40F7-878B-F7F7BF7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7240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34820-6B97-40A8-BD6E-17279DD31A30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0271A-A0C3-42A4-84E1-FBBECC79D9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9658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0271A-A0C3-42A4-84E1-FBBECC79D94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072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0271A-A0C3-42A4-84E1-FBBECC79D94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00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EE90-A86B-4140-9055-57C097460C3E}" type="datetime10">
              <a:rPr lang="fr-FR" smtClean="0"/>
              <a:t>14:01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24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F990-3BB9-46B3-9B63-56526CA05B83}" type="datetime10">
              <a:rPr lang="fr-FR" smtClean="0"/>
              <a:t>14:01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7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ACB89-78E3-4B8E-8820-68A3FB94855B}" type="datetime10">
              <a:rPr lang="fr-FR" smtClean="0"/>
              <a:t>14:01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17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8DC6-2FEA-49CE-ACD6-65F1FECEC1A0}" type="datetime10">
              <a:rPr lang="fr-FR" smtClean="0"/>
              <a:t>14:01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76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D75C-B359-4A5D-BDC5-155BC1680C56}" type="datetime10">
              <a:rPr lang="fr-FR" smtClean="0"/>
              <a:t>14:01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05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F5FCD-F7A2-4197-B965-3BDDC629719D}" type="datetime10">
              <a:rPr lang="fr-FR" smtClean="0"/>
              <a:t>14:01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72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2234F-C3B0-4ABF-8289-5E7E09AD146E}" type="datetime10">
              <a:rPr lang="fr-FR" smtClean="0"/>
              <a:t>14:01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64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5D1B-8BF1-48D1-BDBC-A248D6AC4ECB}" type="datetime10">
              <a:rPr lang="fr-FR" smtClean="0"/>
              <a:t>14:01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79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F4F7-FD71-4CC7-80CD-952125532FF0}" type="datetime10">
              <a:rPr lang="fr-FR" smtClean="0"/>
              <a:t>14:01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44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B82DD-5CAF-48C7-8C4E-756FBF46FD5F}" type="datetime10">
              <a:rPr lang="fr-FR" smtClean="0"/>
              <a:t>14:01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88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5D38-AEAB-4F2D-9737-A461B6BA5885}" type="datetime10">
              <a:rPr lang="fr-FR" smtClean="0"/>
              <a:t>14:01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21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9DD77-1B04-41A2-80BF-7D4136E9A9C6}" type="datetime10">
              <a:rPr lang="fr-FR" smtClean="0"/>
              <a:t>14:01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0F66B-0770-4DE6-ADB2-C8FC607CDA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27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750" advClick="0" advTm="15000"/>
    </mc:Choice>
    <mc:Fallback xmlns="">
      <p:transition spd="slow" advClick="0" advTm="15000"/>
    </mc:Fallback>
  </mc:AlternateConten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0"/>
            <a:ext cx="12192000" cy="576775"/>
          </a:xfrm>
          <a:prstGeom prst="rect">
            <a:avLst/>
          </a:prstGeom>
          <a:solidFill>
            <a:srgbClr val="FF0C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6421902"/>
            <a:ext cx="12192000" cy="436098"/>
          </a:xfrm>
          <a:prstGeom prst="rect">
            <a:avLst/>
          </a:prstGeom>
          <a:solidFill>
            <a:srgbClr val="FF0C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0" y="576774"/>
            <a:ext cx="362747" cy="5964703"/>
          </a:xfrm>
          <a:prstGeom prst="rect">
            <a:avLst/>
          </a:prstGeom>
          <a:solidFill>
            <a:srgbClr val="FF0C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11829253" y="576775"/>
            <a:ext cx="362747" cy="5845127"/>
          </a:xfrm>
          <a:prstGeom prst="rect">
            <a:avLst/>
          </a:prstGeom>
          <a:solidFill>
            <a:srgbClr val="FF0C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10803989" y="6421901"/>
            <a:ext cx="1388012" cy="436100"/>
          </a:xfrm>
        </p:spPr>
        <p:txBody>
          <a:bodyPr/>
          <a:lstStyle/>
          <a:p>
            <a:pPr algn="r"/>
            <a:fld id="{49047FE7-3020-4181-BFC4-0B7770F7EB9D}" type="datetime10">
              <a:rPr lang="fr-FR" sz="3200" b="1" smtClean="0">
                <a:solidFill>
                  <a:schemeClr val="tx1"/>
                </a:solidFill>
              </a:rPr>
              <a:t>14:01</a:t>
            </a:fld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" y="3513"/>
            <a:ext cx="12191998" cy="57325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fr-FR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PRESQU’ACCIDENT</a:t>
            </a:r>
            <a:endParaRPr lang="fr-FR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2747" y="5481268"/>
            <a:ext cx="11466505" cy="481382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UN CONDUCTEUR DES TRANSPORTS SAT FROLE L’ACCIDENT AVEC UN CARISTE CHEZ SINIAT A CARPENTRAS </a:t>
            </a: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2749" y="5962650"/>
            <a:ext cx="1461396" cy="459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20 Avril</a:t>
            </a:r>
            <a:endParaRPr lang="fr-FR" sz="2400" b="1" dirty="0"/>
          </a:p>
        </p:txBody>
      </p:sp>
      <p:sp>
        <p:nvSpPr>
          <p:cNvPr id="21" name="Rectangle 20"/>
          <p:cNvSpPr/>
          <p:nvPr/>
        </p:nvSpPr>
        <p:spPr>
          <a:xfrm>
            <a:off x="1824145" y="5962650"/>
            <a:ext cx="10005108" cy="45924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>
                <a:solidFill>
                  <a:srgbClr val="FF0000"/>
                </a:solidFill>
              </a:rPr>
              <a:t>Un conducteur sort de sa zone de vie et évite de peu l’accident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2747" y="4888121"/>
            <a:ext cx="1770853" cy="590550"/>
          </a:xfrm>
          <a:prstGeom prst="rect">
            <a:avLst/>
          </a:prstGeom>
          <a:solidFill>
            <a:srgbClr val="FF0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FLASH INFO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5561" y="575800"/>
            <a:ext cx="11473689" cy="58460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1" y="40913"/>
            <a:ext cx="1700678" cy="537203"/>
          </a:xfrm>
          <a:prstGeom prst="rect">
            <a:avLst/>
          </a:prstGeom>
        </p:spPr>
      </p:pic>
      <p:pic>
        <p:nvPicPr>
          <p:cNvPr id="1028" name="Picture 4" descr="Sat-Transpo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5" y="5548523"/>
            <a:ext cx="809366" cy="34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92972" y="3937716"/>
            <a:ext cx="1159505" cy="1446049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 rotWithShape="1">
          <a:blip r:embed="rId6"/>
          <a:srcRect t="1615" b="3698"/>
          <a:stretch/>
        </p:blipFill>
        <p:spPr>
          <a:xfrm>
            <a:off x="480127" y="885417"/>
            <a:ext cx="4285133" cy="3080658"/>
          </a:xfrm>
          <a:prstGeom prst="rect">
            <a:avLst/>
          </a:prstGeom>
          <a:noFill/>
          <a:ln w="41275">
            <a:solidFill>
              <a:srgbClr val="7030A0"/>
            </a:solidFill>
          </a:ln>
        </p:spPr>
      </p:pic>
      <p:sp>
        <p:nvSpPr>
          <p:cNvPr id="32" name="ZoneTexte 31"/>
          <p:cNvSpPr txBox="1"/>
          <p:nvPr/>
        </p:nvSpPr>
        <p:spPr>
          <a:xfrm>
            <a:off x="441001" y="4052391"/>
            <a:ext cx="4285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Photo d’illustration</a:t>
            </a:r>
            <a:endParaRPr lang="fr-FR" dirty="0"/>
          </a:p>
        </p:txBody>
      </p:sp>
      <p:sp>
        <p:nvSpPr>
          <p:cNvPr id="33" name="Rectangle 32"/>
          <p:cNvSpPr/>
          <p:nvPr/>
        </p:nvSpPr>
        <p:spPr>
          <a:xfrm flipH="1">
            <a:off x="4882640" y="753643"/>
            <a:ext cx="6789058" cy="2608535"/>
          </a:xfrm>
          <a:prstGeom prst="wedgeRectCallout">
            <a:avLst>
              <a:gd name="adj1" fmla="val -38261"/>
              <a:gd name="adj2" fmla="val 88722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Le </a:t>
            </a:r>
            <a:r>
              <a:rPr lang="fr-FR" b="1" smtClean="0">
                <a:solidFill>
                  <a:schemeClr val="tx1"/>
                </a:solidFill>
              </a:rPr>
              <a:t>conducteur (de la société SAT) </a:t>
            </a:r>
            <a:r>
              <a:rPr lang="fr-FR" b="1" dirty="0" smtClean="0">
                <a:solidFill>
                  <a:schemeClr val="tx1"/>
                </a:solidFill>
              </a:rPr>
              <a:t>du </a:t>
            </a:r>
            <a:r>
              <a:rPr lang="fr-FR" b="1" u="sng" dirty="0" smtClean="0">
                <a:solidFill>
                  <a:schemeClr val="tx1"/>
                </a:solidFill>
              </a:rPr>
              <a:t>Quai n°2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est sorti de sa zone de vie pour aller récupérer sa </a:t>
            </a:r>
            <a:r>
              <a:rPr lang="fr-FR" b="1" dirty="0" smtClean="0">
                <a:solidFill>
                  <a:schemeClr val="tx1"/>
                </a:solidFill>
              </a:rPr>
              <a:t>sangle lancée hors de la zone de vie.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Le cariste du </a:t>
            </a:r>
            <a:r>
              <a:rPr lang="fr-FR" b="1" u="sng" dirty="0">
                <a:solidFill>
                  <a:schemeClr val="tx1"/>
                </a:solidFill>
              </a:rPr>
              <a:t>Quai n°1 </a:t>
            </a:r>
            <a:r>
              <a:rPr lang="fr-FR" b="1" dirty="0">
                <a:solidFill>
                  <a:schemeClr val="tx1"/>
                </a:solidFill>
              </a:rPr>
              <a:t>dépose un lot sur une remorque puis </a:t>
            </a:r>
            <a:r>
              <a:rPr lang="fr-FR" b="1" dirty="0" smtClean="0">
                <a:solidFill>
                  <a:schemeClr val="tx1"/>
                </a:solidFill>
              </a:rPr>
              <a:t>recule.</a:t>
            </a:r>
            <a:endParaRPr lang="fr-FR" b="1" dirty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Le cariste regarde dans sa caméra de recul et voit le conducteur.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Le cariste s’arrête à temps et évite l’accident.</a:t>
            </a:r>
            <a:endParaRPr lang="fr-FR" b="1" dirty="0">
              <a:solidFill>
                <a:schemeClr val="tx1"/>
              </a:solidFill>
            </a:endParaRPr>
          </a:p>
          <a:p>
            <a:pPr algn="ctr"/>
            <a:endParaRPr lang="fr-FR" dirty="0"/>
          </a:p>
        </p:txBody>
      </p:sp>
      <p:pic>
        <p:nvPicPr>
          <p:cNvPr id="1032" name="Picture 8" descr="https://www.biemar.be/images/stories/biemar/parachevement/siniat/logo_siniat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876" y="5548523"/>
            <a:ext cx="992601" cy="363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Explosion 2 33"/>
          <p:cNvSpPr/>
          <p:nvPr/>
        </p:nvSpPr>
        <p:spPr>
          <a:xfrm>
            <a:off x="4765260" y="3332412"/>
            <a:ext cx="4560852" cy="1947827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Le même Accident en 2011</a:t>
            </a:r>
          </a:p>
          <a:p>
            <a:pPr algn="ctr"/>
            <a:r>
              <a:rPr lang="fr-FR" b="1" u="sng" dirty="0" smtClean="0"/>
              <a:t>1 Jambe fracturée</a:t>
            </a:r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3411535180"/>
      </p:ext>
    </p:extLst>
  </p:cSld>
  <p:clrMapOvr>
    <a:masterClrMapping/>
  </p:clrMapOvr>
  <p:transition spd="slow" advClick="0" advTm="45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9085651">
            <a:off x="9226259" y="-2135843"/>
            <a:ext cx="2685602" cy="6699199"/>
          </a:xfrm>
          <a:prstGeom prst="rect">
            <a:avLst/>
          </a:prstGeom>
          <a:solidFill>
            <a:srgbClr val="B23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12192000" cy="576775"/>
          </a:xfrm>
          <a:prstGeom prst="rect">
            <a:avLst/>
          </a:prstGeom>
          <a:solidFill>
            <a:srgbClr val="F5CC18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CONSIGNES SÉCURITÉ</a:t>
            </a:r>
            <a:endParaRPr lang="fr-FR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421902"/>
            <a:ext cx="12192000" cy="436098"/>
          </a:xfrm>
          <a:prstGeom prst="rect">
            <a:avLst/>
          </a:prstGeom>
          <a:solidFill>
            <a:srgbClr val="F5CC18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0" y="576774"/>
            <a:ext cx="362747" cy="5845127"/>
          </a:xfrm>
          <a:prstGeom prst="rect">
            <a:avLst/>
          </a:prstGeom>
          <a:solidFill>
            <a:srgbClr val="F5CC18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11829253" y="576775"/>
            <a:ext cx="362747" cy="5845127"/>
          </a:xfrm>
          <a:prstGeom prst="rect">
            <a:avLst/>
          </a:prstGeom>
          <a:solidFill>
            <a:srgbClr val="F5CC18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10803989" y="6421901"/>
            <a:ext cx="1388012" cy="436100"/>
          </a:xfrm>
        </p:spPr>
        <p:txBody>
          <a:bodyPr/>
          <a:lstStyle/>
          <a:p>
            <a:pPr algn="r"/>
            <a:fld id="{49047FE7-3020-4181-BFC4-0B7770F7EB9D}" type="datetime10">
              <a:rPr lang="fr-FR" sz="3200" b="1" smtClean="0">
                <a:solidFill>
                  <a:schemeClr val="tx1"/>
                </a:solidFill>
              </a:rPr>
              <a:t>14:01</a:t>
            </a:fld>
            <a:endParaRPr lang="fr-FR" sz="3200" b="1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824144" cy="57677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905" y="1049799"/>
            <a:ext cx="5248275" cy="5372100"/>
          </a:xfrm>
          <a:prstGeom prst="rect">
            <a:avLst/>
          </a:prstGeom>
        </p:spPr>
      </p:pic>
      <p:pic>
        <p:nvPicPr>
          <p:cNvPr id="2050" name="Picture 2" descr="Résultat de recherche d'images pour &quot;logo siniat&quot;"/>
          <p:cNvPicPr>
            <a:picLocks noChangeAspect="1" noChangeArrowheads="1"/>
          </p:cNvPicPr>
          <p:nvPr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7753" y="1149075"/>
            <a:ext cx="2222613" cy="814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6039259" y="2737251"/>
            <a:ext cx="47686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 smtClean="0"/>
              <a:t>CHEZ SINIAT</a:t>
            </a:r>
          </a:p>
          <a:p>
            <a:pPr algn="ctr"/>
            <a:endParaRPr lang="fr-FR" sz="4800" b="1" dirty="0" smtClean="0"/>
          </a:p>
          <a:p>
            <a:pPr algn="ctr"/>
            <a:r>
              <a:rPr lang="fr-FR" sz="4800" b="1" u="sng" dirty="0" smtClean="0">
                <a:solidFill>
                  <a:srgbClr val="FF0000"/>
                </a:solidFill>
              </a:rPr>
              <a:t>JE RESTE DANS MA ZONE DE VIE</a:t>
            </a:r>
            <a:endParaRPr lang="fr-FR" sz="4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8580"/>
      </p:ext>
    </p:extLst>
  </p:cSld>
  <p:clrMapOvr>
    <a:masterClrMapping/>
  </p:clrMapOvr>
  <p:transition spd="slow" advClick="0" advTm="30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C7ADA3D-ECE6-48D3-B3C1-E40FE746EA56}">
  <we:reference id="wa104379201" version="1.0.0.0" store="fr-FR" storeType="OMEX"/>
  <we:alternateReferences>
    <we:reference id="WA104379201" version="1.0.0.0" store="WA10437920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11520</TotalTime>
  <Words>124</Words>
  <Application>Microsoft Office PowerPoint</Application>
  <PresentationFormat>Grand écran</PresentationFormat>
  <Paragraphs>23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Thème Office</vt:lpstr>
      <vt:lpstr>PRESQU’ACCIDENT</vt:lpstr>
      <vt:lpstr>Présentation PowerPoint</vt:lpstr>
    </vt:vector>
  </TitlesOfParts>
  <Company>Doumen Sas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Thomas Le Parquic</dc:creator>
  <cp:lastModifiedBy>Thomas Le Parquic</cp:lastModifiedBy>
  <cp:revision>440</cp:revision>
  <dcterms:created xsi:type="dcterms:W3CDTF">2015-11-05T14:15:57Z</dcterms:created>
  <dcterms:modified xsi:type="dcterms:W3CDTF">2017-05-23T12:01:27Z</dcterms:modified>
</cp:coreProperties>
</file>